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9" r:id="rId4"/>
    <p:sldId id="27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7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81" autoAdjust="0"/>
    <p:restoredTop sz="75440" autoAdjust="0"/>
  </p:normalViewPr>
  <p:slideViewPr>
    <p:cSldViewPr snapToGrid="0">
      <p:cViewPr varScale="1">
        <p:scale>
          <a:sx n="123" d="100"/>
          <a:sy n="123" d="100"/>
        </p:scale>
        <p:origin x="12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8F344-8466-4C6C-BFF1-0AD704A40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3B228-F48C-42E7-850F-33B07E7762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65B6C-62AD-433F-A630-4DCFBACC6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0D849-C126-4D1E-B302-F7109E96E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66966-6D55-42C3-9E4F-2E50159F9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76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8F98-5CBE-463D-8975-0267A746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6FB579-804F-4261-B00A-3FD089558A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4CA6A-A4DA-478A-BD11-9B557F09A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55ADB-CE63-4C0D-84CB-A54C8423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6C9F6-D84D-491B-89B6-F40BA188E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14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F23EE2-1B24-4CB7-A84E-017D5A15C6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D7AB58-88F5-4B6E-8AA7-BEFE1D335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DEE9A-B346-4686-AC90-C6C7291BF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29480-9B26-48B1-829F-313585D49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5108A-6F00-4007-8CF9-7EC1B155F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606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C8F31-CDAD-44E5-92B8-B388F65A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1F9FA-8DBC-4B83-B061-344FBDFE1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3EDF6-A71A-4A91-A49E-30D539C74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D4B76A-E851-4497-90DB-341E489D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C21F0-0161-4E81-8D56-204E1563D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213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44BC8-7C12-4EEF-A08C-6A38645AF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5FB40-D2D8-40F7-B35A-4A80A1EEB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B5E37-C1FD-41E0-8001-24D742F9D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9E232-A09A-41FF-9DA7-D5C7BD8A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4F133-E209-4B5F-A7D6-63B7A146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46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09E7F-D6FB-4744-951A-219619B8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69911-A1F6-49F0-9818-31DFAE7DA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FCD80F-4CBF-4266-BDBC-E99CB5185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47B86-99BC-4E8D-851A-6A165C2C4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141D78-8FCA-48D2-9444-67ABBEC3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147A30-04DC-49CC-A1C1-6E1BF971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09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FCB21-2E50-44A2-A403-55ABCF55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A04446-C09D-42C4-A88E-EB3E52252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E35C1-086F-443A-8639-CED479DE8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71D1A4-CD9C-4DD3-B3E7-1ABF4515E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CB532F-3200-408C-AF57-3838B6BD69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954034-8E86-4126-9BD3-C6F67BF38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CE0FBF-C4C9-4D7B-94A6-6CB7B75DB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7E8DEE-EB79-4C09-906F-6153CB62C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929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B469-F56E-4412-967A-FD26AA79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F0E940-99C5-4EC2-AAFF-4EEDEF8D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15F0EC-0B52-498B-B151-7AFA069D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33F68-2590-468A-93DB-B34A61042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39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FB9CBF-1CE5-46A1-B4B5-D5D04BA1A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DB1A23-24A0-45BF-9490-196121C7C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02FD4-4ABA-4A96-A190-694C123D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278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74318-DBA4-4B9B-9E2F-909B5D042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F6BF6-B1C9-410B-9D1C-D333DB537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008D56-62B9-4510-85C6-99303F36A8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09EC6-5B1A-478B-BD29-DF5C62B45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461A4-AD6A-4A19-8073-DF05A4FE7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11C57C-4DB7-4CDD-8A5D-EAB4C6372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973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9B4D-891E-44DB-AE17-67B8A85EE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0B311C-6086-42DA-B219-A6AA5F959F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C51CE-A7AE-47B0-B403-D7CC38BCD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3E05E-CCA4-4191-8CDB-1031C0FC9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5D3068-A04D-4290-A465-D8B7E343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2CA5D1-4897-4CAC-A29C-0499D000F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6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46511E-BAF4-4EA0-826B-A8B59F14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5109F6-E66D-4E22-B69A-5A62A66BE8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AAFC8-8CCF-46FC-BC0D-4246E4F375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DD695-3691-4DAC-8EB8-41BA9FFD4522}" type="datetimeFigureOut">
              <a:rPr lang="en-US" smtClean="0"/>
              <a:t>9/19/2020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406CB-D0C4-4446-A507-5AA19677A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E55624-34A5-4B91-8363-82CB0111A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67939-E0FF-44DB-831D-6C1C33CDD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2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0B83-D7E0-453C-997F-AB0CE9742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A0B0ED-8924-477A-9F3A-9DE58205F2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78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6249D3F-1071-4DF0-8A88-14EAC32E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5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B2D5-38F4-4C06-876E-C4122013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nyc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11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AE126CD-F75E-44E7-94AC-CDFF315379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68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8876040-B1D3-4F9F-A5C4-EB854FC1C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70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3D9A50B-14B1-4D14-9D33-CEC9130789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91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376DF03-ECAE-436C-B300-36B37F9B5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58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81BC73F-FB8D-4237-956C-25EA3F880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6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149ABDBA-C38A-4AC3-A63C-F715E59D6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16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4BD92-9587-4E09-BB08-3F270EC00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sflor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49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ADD9918-629A-452E-89BF-AC1D5F918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048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58F5-0724-4806-A7EE-9CBA2E5B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2366D-C94B-45E9-AC96-82C3979E8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&lt;region&gt;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PNAS; </a:t>
            </a:r>
            <a:r>
              <a:rPr lang="en-US" dirty="0" err="1"/>
              <a:t>sspen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PNAS; 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PNAS; </a:t>
            </a:r>
            <a:r>
              <a:rPr lang="en-US" dirty="0" err="1"/>
              <a:t>ll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LANCET; </a:t>
            </a:r>
            <a:r>
              <a:rPr lang="en-US" b="1" dirty="0" err="1"/>
              <a:t>sspen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LANCET; 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LANCET; </a:t>
            </a:r>
            <a:r>
              <a:rPr lang="en-US" dirty="0" err="1"/>
              <a:t>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150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F817D60-2DED-4FCB-88FA-9B6D3071C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74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14FB060-5C14-4801-90FC-F35A88B5C1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237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4EAA6E4-04A4-43F9-95E3-F9CDEC41BE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86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2A14856-3312-4E4A-8027-60628F118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6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6AFD8BFA-7900-4F50-851D-D8C36A703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749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58F5-0724-4806-A7EE-9CBA2E5B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2366D-C94B-45E9-AC96-82C3979E8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Setup</a:t>
            </a:r>
          </a:p>
          <a:p>
            <a:pPr lvl="1"/>
            <a:r>
              <a:rPr lang="en-US" dirty="0"/>
              <a:t>5x initial parameter conditions (</a:t>
            </a:r>
            <a:r>
              <a:rPr lang="en-US" dirty="0" err="1"/>
              <a:t>bound_rand_vec</a:t>
            </a:r>
            <a:r>
              <a:rPr lang="en-US" dirty="0"/>
              <a:t> * </a:t>
            </a:r>
            <a:r>
              <a:rPr lang="en-US" dirty="0" err="1"/>
              <a:t>min_cond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Min are bounded at 0</a:t>
            </a:r>
          </a:p>
          <a:p>
            <a:pPr lvl="2"/>
            <a:r>
              <a:rPr lang="en-US" dirty="0"/>
              <a:t>Max are bounded by the initial minimization search step’s upper bound</a:t>
            </a:r>
          </a:p>
          <a:p>
            <a:pPr lvl="1"/>
            <a:r>
              <a:rPr lang="en-US" dirty="0"/>
              <a:t>5x chains</a:t>
            </a:r>
          </a:p>
          <a:p>
            <a:pPr lvl="1"/>
            <a:r>
              <a:rPr lang="en-US" dirty="0"/>
              <a:t>25000 length </a:t>
            </a:r>
            <a:r>
              <a:rPr lang="en-US" dirty="0" err="1"/>
              <a:t>ea</a:t>
            </a:r>
            <a:endParaRPr lang="en-US" dirty="0"/>
          </a:p>
          <a:p>
            <a:pPr lvl="2"/>
            <a:r>
              <a:rPr lang="en-US" dirty="0"/>
              <a:t>4x chain reiterations (initial output is set as new chain start 4x times)</a:t>
            </a:r>
          </a:p>
          <a:p>
            <a:pPr lvl="2"/>
            <a:r>
              <a:rPr lang="en-US" dirty="0"/>
              <a:t>5000 iterations per chain</a:t>
            </a:r>
          </a:p>
          <a:p>
            <a:r>
              <a:rPr lang="en-US" dirty="0"/>
              <a:t>RES</a:t>
            </a:r>
          </a:p>
          <a:p>
            <a:pPr lvl="1"/>
            <a:r>
              <a:rPr lang="en-US" dirty="0"/>
              <a:t>LANCET parameters seem to be better</a:t>
            </a:r>
          </a:p>
          <a:p>
            <a:pPr lvl="1"/>
            <a:r>
              <a:rPr lang="en-US" dirty="0"/>
              <a:t>Re-run with only LANCET </a:t>
            </a:r>
            <a:r>
              <a:rPr lang="en-US" dirty="0" err="1"/>
              <a:t>parms</a:t>
            </a:r>
            <a:r>
              <a:rPr lang="en-US" dirty="0"/>
              <a:t> but do a broader search?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31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F14B8-265F-450C-855A-0AEF68188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wash</a:t>
            </a:r>
          </a:p>
        </p:txBody>
      </p:sp>
    </p:spTree>
    <p:extLst>
      <p:ext uri="{BB962C8B-B14F-4D97-AF65-F5344CB8AC3E}">
        <p14:creationId xmlns:p14="http://schemas.microsoft.com/office/powerpoint/2010/main" val="171194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7B9715D-10E3-4DBF-8471-35DD9D196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821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9CF935F-BB8D-49F5-A735-83C867830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68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9C5D5F0-5655-4641-97E9-C68E2B940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32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8287329-642D-45F5-8CD1-262736B28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FAED2FF8-25B7-43C6-9E11-117C8529F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01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100</Words>
  <Application>Microsoft Office PowerPoint</Application>
  <PresentationFormat>Widescreen</PresentationFormat>
  <Paragraphs>23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Format</vt:lpstr>
      <vt:lpstr>Notes</vt:lpstr>
      <vt:lpstr>wash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nyc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sflor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Zhao, Conan Y</dc:creator>
  <cp:lastModifiedBy>Zhao, Conan Y</cp:lastModifiedBy>
  <cp:revision>5</cp:revision>
  <dcterms:created xsi:type="dcterms:W3CDTF">2020-09-19T17:46:36Z</dcterms:created>
  <dcterms:modified xsi:type="dcterms:W3CDTF">2020-09-19T18:14:34Z</dcterms:modified>
</cp:coreProperties>
</file>